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4" r:id="rId3"/>
    <p:sldId id="257" r:id="rId4"/>
    <p:sldId id="258" r:id="rId5"/>
    <p:sldId id="260" r:id="rId6"/>
    <p:sldId id="259" r:id="rId7"/>
    <p:sldId id="262" r:id="rId8"/>
    <p:sldId id="263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227FA64-EC07-416F-B381-87C5DAC258FE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2DD7EF7-DA25-4E22-9C80-48EFE51F50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Роль музея в нравственно- патриотическом воспитании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488" y="5500702"/>
            <a:ext cx="4972040" cy="895344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Музей истории и культуры местного края и школы.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МДОУ </a:t>
            </a:r>
            <a:r>
              <a:rPr lang="ru-RU" sz="1800" dirty="0" err="1">
                <a:solidFill>
                  <a:schemeClr val="tx1"/>
                </a:solidFill>
              </a:rPr>
              <a:t>В</a:t>
            </a:r>
            <a:r>
              <a:rPr lang="ru-RU" sz="1800" dirty="0" err="1" smtClean="0">
                <a:solidFill>
                  <a:schemeClr val="tx1"/>
                </a:solidFill>
              </a:rPr>
              <a:t>язовская</a:t>
            </a:r>
            <a:r>
              <a:rPr lang="ru-RU" sz="1800" dirty="0" smtClean="0">
                <a:solidFill>
                  <a:schemeClr val="tx1"/>
                </a:solidFill>
              </a:rPr>
              <a:t> НШДС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Подготовила : воспитатель </a:t>
            </a:r>
            <a:r>
              <a:rPr lang="ru-RU" sz="1800" dirty="0" err="1" smtClean="0">
                <a:solidFill>
                  <a:schemeClr val="tx1"/>
                </a:solidFill>
              </a:rPr>
              <a:t>Алаева</a:t>
            </a:r>
            <a:r>
              <a:rPr lang="ru-RU" sz="1800" dirty="0" smtClean="0">
                <a:solidFill>
                  <a:schemeClr val="tx1"/>
                </a:solidFill>
              </a:rPr>
              <a:t> В.Н.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</a:rPr>
              <a:t>Музей паспортизирован и имеет свидетельство.</a:t>
            </a:r>
            <a:endParaRPr lang="ru-RU" sz="18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Свидетельство 2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51654" y="530225"/>
            <a:ext cx="2886730" cy="47561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</a:rPr>
              <a:t>Уголок русского быта</a:t>
            </a:r>
            <a:endParaRPr lang="ru-RU" sz="1800" i="1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IMG_17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857496"/>
            <a:ext cx="3931920" cy="2951018"/>
          </a:xfrm>
        </p:spPr>
      </p:pic>
      <p:pic>
        <p:nvPicPr>
          <p:cNvPr id="8" name="Содержимое 7" descr="IMG_170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965292"/>
            <a:ext cx="3930650" cy="35193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17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" y="642918"/>
            <a:ext cx="3932238" cy="3556615"/>
          </a:xfrm>
        </p:spPr>
      </p:pic>
      <p:pic>
        <p:nvPicPr>
          <p:cNvPr id="8" name="Содержимое 7" descr="IMG_17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6150" y="642918"/>
            <a:ext cx="3930650" cy="355602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</a:rPr>
              <a:t>Размещенные в музее экспонаты позволяют проводить работу по ознакомлению детей с бытом и укладом жизни на Руси, с традициями, культурой русского народа.</a:t>
            </a:r>
            <a:endParaRPr lang="ru-RU" sz="18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936" y="3662344"/>
            <a:ext cx="8183880" cy="1051560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chemeClr val="tx1"/>
                </a:solidFill>
              </a:rPr>
              <a:t>Экспозиции музея, посвященные боевым подвигам наших земляков.</a:t>
            </a:r>
            <a:endParaRPr lang="ru-RU" sz="2000" i="1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IMG_17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714876" y="642918"/>
            <a:ext cx="3932238" cy="2949179"/>
          </a:xfrm>
        </p:spPr>
      </p:pic>
      <p:pic>
        <p:nvPicPr>
          <p:cNvPr id="6" name="Содержимое 5" descr="IMG_17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1472" y="714356"/>
            <a:ext cx="3930650" cy="2947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000504"/>
            <a:ext cx="7929650" cy="1000132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</a:rPr>
              <a:t>В музее представлены символы школьной жизни, атрибутика пионерской и комсомольской организации.</a:t>
            </a:r>
            <a:endParaRPr lang="ru-RU" sz="1800" i="1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IMG_17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571480"/>
            <a:ext cx="3932238" cy="2949179"/>
          </a:xfrm>
        </p:spPr>
      </p:pic>
      <p:pic>
        <p:nvPicPr>
          <p:cNvPr id="6" name="Содержимое 5" descr="IMG_17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571480"/>
            <a:ext cx="3930650" cy="2947988"/>
          </a:xfrm>
        </p:spPr>
      </p:pic>
      <p:pic>
        <p:nvPicPr>
          <p:cNvPr id="7" name="Содержимое 4" descr="IMG_17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571480"/>
            <a:ext cx="3932238" cy="2949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</a:rPr>
              <a:t>Здесь есть фотоальбомы, рассказывающие об истории школы, школьных делах, о первых учителях, выпускниках.</a:t>
            </a:r>
            <a:endParaRPr lang="ru-RU" sz="1800" i="1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IMG_171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500042"/>
            <a:ext cx="3932238" cy="2949179"/>
          </a:xfrm>
        </p:spPr>
      </p:pic>
      <p:pic>
        <p:nvPicPr>
          <p:cNvPr id="6" name="Содержимое 5" descr="IMG_171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714488"/>
            <a:ext cx="3930650" cy="2947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4500570"/>
            <a:ext cx="8183880" cy="1051560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</a:rPr>
              <a:t>Дети знакомятся с историей села, школы.</a:t>
            </a:r>
            <a:endParaRPr lang="ru-RU" sz="1800" i="1" dirty="0">
              <a:solidFill>
                <a:schemeClr val="tx1"/>
              </a:solidFill>
            </a:endParaRPr>
          </a:p>
        </p:txBody>
      </p:sp>
      <p:pic>
        <p:nvPicPr>
          <p:cNvPr id="8" name="Содержимое 7" descr="IMG_174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3438" y="2071678"/>
            <a:ext cx="3930650" cy="2947987"/>
          </a:xfrm>
        </p:spPr>
      </p:pic>
      <p:pic>
        <p:nvPicPr>
          <p:cNvPr id="1026" name="Picture 2" descr="C:\Users\Мария\Desktop\Музей\IMG_17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71480"/>
            <a:ext cx="3932238" cy="2949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i="1" dirty="0" smtClean="0">
                <a:solidFill>
                  <a:schemeClr val="tx1"/>
                </a:solidFill>
              </a:rPr>
              <a:t>В музее все экспонаты можно потрогать, переставлять. Большой интерес вызывает у детей экспозиция нумизматики и фалеристики.</a:t>
            </a:r>
            <a:endParaRPr lang="ru-RU" sz="1800" i="1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IMG_173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785926"/>
            <a:ext cx="4115133" cy="3214709"/>
          </a:xfrm>
        </p:spPr>
      </p:pic>
      <p:pic>
        <p:nvPicPr>
          <p:cNvPr id="8" name="Содержимое 7" descr="IMG_17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428604"/>
            <a:ext cx="3930650" cy="32147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260</TotalTime>
  <Words>125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Verdana</vt:lpstr>
      <vt:lpstr>Wingdings 2</vt:lpstr>
      <vt:lpstr>Аспект</vt:lpstr>
      <vt:lpstr>Роль музея в нравственно- патриотическом воспитании</vt:lpstr>
      <vt:lpstr>Музей паспортизирован и имеет свидетельство.</vt:lpstr>
      <vt:lpstr>Уголок русского быта</vt:lpstr>
      <vt:lpstr>Размещенные в музее экспонаты позволяют проводить работу по ознакомлению детей с бытом и укладом жизни на Руси, с традициями, культурой русского народа.</vt:lpstr>
      <vt:lpstr>Экспозиции музея, посвященные боевым подвигам наших земляков.</vt:lpstr>
      <vt:lpstr>В музее представлены символы школьной жизни, атрибутика пионерской и комсомольской организации.</vt:lpstr>
      <vt:lpstr>Здесь есть фотоальбомы, рассказывающие об истории школы, школьных делах, о первых учителях, выпускниках.</vt:lpstr>
      <vt:lpstr>Дети знакомятся с историей села, школы.</vt:lpstr>
      <vt:lpstr>В музее все экспонаты можно потрогать, переставлять. Большой интерес вызывает у детей экспозиция нумизматики и фалеристики.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музея в нравственно- патриотическом воспитании</dc:title>
  <dc:creator>Мария</dc:creator>
  <cp:lastModifiedBy>Школа</cp:lastModifiedBy>
  <cp:revision>20</cp:revision>
  <dcterms:created xsi:type="dcterms:W3CDTF">2017-02-14T03:54:28Z</dcterms:created>
  <dcterms:modified xsi:type="dcterms:W3CDTF">2019-04-06T08:46:47Z</dcterms:modified>
</cp:coreProperties>
</file>